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60" r:id="rId7"/>
    <p:sldId id="258" r:id="rId8"/>
    <p:sldId id="261" r:id="rId9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FB7705"/>
    <a:srgbClr val="FF87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103" d="100"/>
          <a:sy n="103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tiff>
</file>

<file path=ppt/media/image10.png>
</file>

<file path=ppt/media/image11.svg>
</file>

<file path=ppt/media/image12.tiff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A0B70-2C6B-C848-9240-EE175BFB1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F5915-06AF-8A4D-8301-A3293268C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EDE96-C685-3A44-B51A-BB7D210A3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E1253-2926-954A-80E0-EED44979B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C1463-5E15-0E47-B6C9-6CE4C1E8D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3342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E618-E51C-A649-AF20-0DA82D39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C9C36F-45AE-E646-B26E-0C896EE97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43A48-7783-B34E-AD4E-EAEFAB4AF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8DB20-3AC5-2444-9D4D-0D8EC892D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BFA0E-0B10-444E-9F48-DCBC7018C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155344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1E0E2C-45F5-114B-B87B-062E13B4F6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7A4F7F-9775-624A-8F55-96C01B755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63D7E-388D-2D44-863E-F01B5E861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DCB47-D6DD-E04F-A5A9-33FC9098D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C3F8C-936A-9E41-A19C-D092DCE80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26612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5D58D-F98F-B642-8FAC-5017C6703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2D9CE-EE6A-5344-B37F-3713B07EF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282DF-35DB-364E-8D97-902789053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7A229B-87EB-524F-B681-FBCCB902C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DCEA5-8982-7041-82EB-D324877A0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425826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9C58D-4477-4A4E-826D-8B98C3185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EFB889-CC83-4649-B917-7562B371B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60D79-B07E-BE4E-A4DF-29AD4F92A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4A8D1-0AF1-8F47-BB25-CA127AF8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2E124-F88E-6B4F-8073-621E437F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064902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D7988-5DB1-4349-9BE9-D33AD4CF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F2BD3-2471-A344-A43C-F1DD4AD546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A587F3-A79A-3349-90A6-5EE8E5F98B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3B83F0-FE1C-9A48-A686-882ABB6E9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672BF8-9960-6D4D-9F43-CEAE20024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BB8C23-87FB-1A41-8FC9-8BEAB37F4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01398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BF7B0-1C2D-D148-B17B-BC0BAB28E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C75A26-2E7B-524F-B76E-F13E8EEE9C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DEE1F-8D4C-8B4A-A878-F9454A3F5F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805E1-2D54-7045-AE80-58E3B9B927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6B4747-5EBB-6D43-9CD0-47D1C47D11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0ECAC8-9263-DA4A-8798-597F35B17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D40567-98AB-354A-95B0-A8C2E5C63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475EB6-26B8-9B4A-B16D-06A67967C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264877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CC146-542E-B747-9B00-02F016785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401383-477E-1A4A-9917-A4A7AC261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EDBD3D-63E8-1F41-A26F-59CE9685D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0BB014-C66F-9D48-B921-789E3012E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671478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C81309-3A3C-8A45-8E3B-9547D7509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7C121E-74C5-6549-9431-03EB53536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85F7D-F9F6-C943-AF9F-89F2DFB77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783677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6268-DFAC-AD4E-B486-E6FAEA841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234D8-B924-DD4D-8D54-0422F477D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56799C-9A59-B64F-B12F-6F3B7D22D8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163A52-EBCE-534F-ABF1-16926AF51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683D77-2E04-4B4F-9E48-DDF2B05E5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4CB9A9-7805-E047-9F5B-74A0AC77D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731108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DD4EA-142F-7A4B-A338-837D67E5A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4F1E52-735B-1946-B093-A9635D885D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6A9F3-591C-0542-BA85-894F89CE5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24438-448A-8B48-9F65-2750F2D9D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9B499-6627-6C47-B573-D1BE83681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1BA631-F603-3143-B9C4-9EC30B918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176731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018CC5-8B21-0C42-B8A2-94BB51A33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FAA73-0618-5343-97D8-748691F14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36CAF-B6B1-584E-ADE5-6A85588F2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FB9B9-7ECF-B946-8654-BE5FEB1C9078}" type="datetimeFigureOut">
              <a:rPr lang="en-TW" smtClean="0"/>
              <a:t>06/05/2020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E6B95-F25E-D240-A44F-9FB2E8E15B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1CDF1-3A72-0C4E-A37E-260C0C148C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ED555-EB10-F74F-8C33-A44197A2F44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22378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4.svg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FE8C0-B331-304D-B967-CC30A5C90A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1E083A-8759-0A4F-B848-E291D96077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C9BA91-344C-5746-A9AB-67ED6B2EC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4" y="210343"/>
            <a:ext cx="11259691" cy="643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48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B2C80-C402-A843-9F15-45E8FB75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757282-5C41-FA41-A3EA-5B253E8DB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4" y="210343"/>
            <a:ext cx="11259691" cy="643731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071829D-A52D-7140-A503-A65F53C3D14E}"/>
              </a:ext>
            </a:extLst>
          </p:cNvPr>
          <p:cNvSpPr/>
          <p:nvPr/>
        </p:nvSpPr>
        <p:spPr>
          <a:xfrm>
            <a:off x="4371068" y="852258"/>
            <a:ext cx="3300905" cy="5058686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1E3536A-479A-A04B-9ABC-80B8F376889B}"/>
              </a:ext>
            </a:extLst>
          </p:cNvPr>
          <p:cNvSpPr/>
          <p:nvPr/>
        </p:nvSpPr>
        <p:spPr>
          <a:xfrm>
            <a:off x="8316686" y="852258"/>
            <a:ext cx="3281590" cy="5058685"/>
          </a:xfrm>
          <a:prstGeom prst="roundRect">
            <a:avLst/>
          </a:prstGeom>
          <a:solidFill>
            <a:srgbClr val="FB770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9A0320C-7C92-A644-8405-5F130321648A}"/>
              </a:ext>
            </a:extLst>
          </p:cNvPr>
          <p:cNvSpPr/>
          <p:nvPr/>
        </p:nvSpPr>
        <p:spPr>
          <a:xfrm>
            <a:off x="680358" y="852257"/>
            <a:ext cx="3281590" cy="505868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BF5FA2-BDBD-43F2-AAEA-FC3BCCD6C500}"/>
              </a:ext>
            </a:extLst>
          </p:cNvPr>
          <p:cNvSpPr/>
          <p:nvPr/>
        </p:nvSpPr>
        <p:spPr>
          <a:xfrm>
            <a:off x="4467542" y="4336733"/>
            <a:ext cx="3147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TW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DANGER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62" name="Picture 14" descr="Download HD Caution Sign - - Caution Icon Png Transparent PNG ...">
            <a:extLst>
              <a:ext uri="{FF2B5EF4-FFF2-40B4-BE49-F238E27FC236}">
                <a16:creationId xmlns:a16="http://schemas.microsoft.com/office/drawing/2014/main" id="{3BC5030D-F2D1-4CD2-A20F-1BCE28C178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802" y="1734347"/>
            <a:ext cx="2814926" cy="2576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Graphic 21" descr="Shoe footprints">
            <a:extLst>
              <a:ext uri="{FF2B5EF4-FFF2-40B4-BE49-F238E27FC236}">
                <a16:creationId xmlns:a16="http://schemas.microsoft.com/office/drawing/2014/main" id="{4E249E93-E60F-4360-90C9-C70C2DBF4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79659" y="4046714"/>
            <a:ext cx="1724487" cy="1724487"/>
          </a:xfrm>
          <a:prstGeom prst="rect">
            <a:avLst/>
          </a:prstGeom>
        </p:spPr>
      </p:pic>
      <p:pic>
        <p:nvPicPr>
          <p:cNvPr id="2066" name="Picture 18" descr="Download Caution Ahead Warning Trail Sign Orange - Road Work Ahead ...">
            <a:extLst>
              <a:ext uri="{FF2B5EF4-FFF2-40B4-BE49-F238E27FC236}">
                <a16:creationId xmlns:a16="http://schemas.microsoft.com/office/drawing/2014/main" id="{65DFCFD9-A0C3-4D39-9E72-42D7E1E95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9323" y="1560567"/>
            <a:ext cx="3210070" cy="3210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Content Placeholder 19" descr="Cursor">
            <a:extLst>
              <a:ext uri="{FF2B5EF4-FFF2-40B4-BE49-F238E27FC236}">
                <a16:creationId xmlns:a16="http://schemas.microsoft.com/office/drawing/2014/main" id="{4B36E9B6-F031-480A-88FF-BFA5503955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8884772" flipH="1">
            <a:off x="1016039" y="1414238"/>
            <a:ext cx="2592284" cy="2592284"/>
          </a:xfrm>
        </p:spPr>
      </p:pic>
    </p:spTree>
    <p:extLst>
      <p:ext uri="{BB962C8B-B14F-4D97-AF65-F5344CB8AC3E}">
        <p14:creationId xmlns:p14="http://schemas.microsoft.com/office/powerpoint/2010/main" val="2329491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B2C80-C402-A843-9F15-45E8FB75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11" name="Content Placeholder 10" descr="Shoe footprints">
            <a:extLst>
              <a:ext uri="{FF2B5EF4-FFF2-40B4-BE49-F238E27FC236}">
                <a16:creationId xmlns:a16="http://schemas.microsoft.com/office/drawing/2014/main" id="{1036972E-6ABE-4D53-8B7A-A9C67F94EF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3544094"/>
            <a:ext cx="914400" cy="9144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C757282-5C41-FA41-A3EA-5B253E8DB9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724" y="210343"/>
            <a:ext cx="11259691" cy="643731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071829D-A52D-7140-A503-A65F53C3D14E}"/>
              </a:ext>
            </a:extLst>
          </p:cNvPr>
          <p:cNvSpPr/>
          <p:nvPr/>
        </p:nvSpPr>
        <p:spPr>
          <a:xfrm>
            <a:off x="4371068" y="852258"/>
            <a:ext cx="3300905" cy="505868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1E3536A-479A-A04B-9ABC-80B8F376889B}"/>
              </a:ext>
            </a:extLst>
          </p:cNvPr>
          <p:cNvSpPr/>
          <p:nvPr/>
        </p:nvSpPr>
        <p:spPr>
          <a:xfrm>
            <a:off x="8316686" y="852258"/>
            <a:ext cx="3281590" cy="5058685"/>
          </a:xfrm>
          <a:prstGeom prst="roundRect">
            <a:avLst/>
          </a:prstGeom>
          <a:solidFill>
            <a:srgbClr val="FB770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  <p:pic>
        <p:nvPicPr>
          <p:cNvPr id="2060" name="Picture 12" descr="OnlineLabels Clip Art - Stop Sign With Transparent Background">
            <a:extLst>
              <a:ext uri="{FF2B5EF4-FFF2-40B4-BE49-F238E27FC236}">
                <a16:creationId xmlns:a16="http://schemas.microsoft.com/office/drawing/2014/main" id="{65B8D9EF-EA87-4885-A864-F27E750AE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367" y="1414164"/>
            <a:ext cx="3203363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4">
            <a:extLst>
              <a:ext uri="{FF2B5EF4-FFF2-40B4-BE49-F238E27FC236}">
                <a16:creationId xmlns:a16="http://schemas.microsoft.com/office/drawing/2014/main" id="{06FC4FFD-E93D-4D2E-8E27-5CD6F1FE006D}"/>
              </a:ext>
            </a:extLst>
          </p:cNvPr>
          <p:cNvSpPr/>
          <p:nvPr/>
        </p:nvSpPr>
        <p:spPr>
          <a:xfrm>
            <a:off x="638847" y="852257"/>
            <a:ext cx="3300905" cy="505868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  <p:sp>
        <p:nvSpPr>
          <p:cNvPr id="14" name="Rounded Rectangle 4">
            <a:extLst>
              <a:ext uri="{FF2B5EF4-FFF2-40B4-BE49-F238E27FC236}">
                <a16:creationId xmlns:a16="http://schemas.microsoft.com/office/drawing/2014/main" id="{548735C5-F3CE-45D2-BF2A-78E7EBB26A49}"/>
              </a:ext>
            </a:extLst>
          </p:cNvPr>
          <p:cNvSpPr/>
          <p:nvPr/>
        </p:nvSpPr>
        <p:spPr>
          <a:xfrm>
            <a:off x="8297371" y="852257"/>
            <a:ext cx="3300905" cy="505868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  <p:pic>
        <p:nvPicPr>
          <p:cNvPr id="17" name="Graphic 16" descr="Shoe footprints">
            <a:extLst>
              <a:ext uri="{FF2B5EF4-FFF2-40B4-BE49-F238E27FC236}">
                <a16:creationId xmlns:a16="http://schemas.microsoft.com/office/drawing/2014/main" id="{B5D47AC0-E4CD-4AE3-A0D9-3CD0F51366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5583" y="3949468"/>
            <a:ext cx="1724487" cy="1724487"/>
          </a:xfrm>
          <a:prstGeom prst="rect">
            <a:avLst/>
          </a:prstGeom>
        </p:spPr>
      </p:pic>
      <p:pic>
        <p:nvPicPr>
          <p:cNvPr id="4104" name="Picture 8" descr="Triangular Caution Sign transparent PNG - StickPNG">
            <a:extLst>
              <a:ext uri="{FF2B5EF4-FFF2-40B4-BE49-F238E27FC236}">
                <a16:creationId xmlns:a16="http://schemas.microsoft.com/office/drawing/2014/main" id="{DCC2D275-F63A-45A4-8799-DF2652046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7210" y="1600911"/>
            <a:ext cx="3245943" cy="282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Content Placeholder 19" descr="Cursor">
            <a:extLst>
              <a:ext uri="{FF2B5EF4-FFF2-40B4-BE49-F238E27FC236}">
                <a16:creationId xmlns:a16="http://schemas.microsoft.com/office/drawing/2014/main" id="{007E63C6-5FAC-45A2-BC59-411622FA1F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8884772" flipH="1">
            <a:off x="734951" y="1304071"/>
            <a:ext cx="2983985" cy="298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789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02BC5-43D2-C640-AF5F-747695BFA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/>
              <a:t>Ideas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E51F7-914A-374A-8972-D1E30B6FA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399A8E-4301-9C42-8BE9-FFBADAAC3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9002"/>
            <a:ext cx="3968072" cy="3968072"/>
          </a:xfrm>
          <a:prstGeom prst="rect">
            <a:avLst/>
          </a:prstGeom>
        </p:spPr>
      </p:pic>
      <p:pic>
        <p:nvPicPr>
          <p:cNvPr id="1026" name="Picture 2" descr="The SDS HyperGlossary: Signal Words">
            <a:extLst>
              <a:ext uri="{FF2B5EF4-FFF2-40B4-BE49-F238E27FC236}">
                <a16:creationId xmlns:a16="http://schemas.microsoft.com/office/drawing/2014/main" id="{3543E6B6-937F-491A-A2AF-F4D57EC565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427" y="2213987"/>
            <a:ext cx="3362033" cy="396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弹开的系统误差向量例证. 插画包括有重要, 失败, 象素, 计算机, 缺点 ...">
            <a:extLst>
              <a:ext uri="{FF2B5EF4-FFF2-40B4-BE49-F238E27FC236}">
                <a16:creationId xmlns:a16="http://schemas.microsoft.com/office/drawing/2014/main" id="{AD6715E2-91B2-4EA7-9587-17399D45D9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/>
          <a:stretch/>
        </p:blipFill>
        <p:spPr bwMode="auto">
          <a:xfrm>
            <a:off x="7349435" y="0"/>
            <a:ext cx="4716581" cy="3153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Keep Straight Traffic Sign stock image. Image of direction - 21791077">
            <a:extLst>
              <a:ext uri="{FF2B5EF4-FFF2-40B4-BE49-F238E27FC236}">
                <a16:creationId xmlns:a16="http://schemas.microsoft.com/office/drawing/2014/main" id="{19D9D7E5-7506-4846-BEF2-BE6D6D3BE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1280" y="3429000"/>
            <a:ext cx="2524125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8326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09545-F15F-4276-BD76-680B86819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C05A3-BB19-48E6-8AB1-99A31C7D6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Less text</a:t>
            </a:r>
          </a:p>
          <a:p>
            <a:r>
              <a:rPr lang="en-US" dirty="0"/>
              <a:t>Direct </a:t>
            </a:r>
          </a:p>
          <a:p>
            <a:r>
              <a:rPr lang="en-US" dirty="0"/>
              <a:t>Intuitive </a:t>
            </a:r>
          </a:p>
          <a:p>
            <a:r>
              <a:rPr lang="en-US" dirty="0"/>
              <a:t>Voice UI (?)</a:t>
            </a:r>
          </a:p>
        </p:txBody>
      </p:sp>
      <p:pic>
        <p:nvPicPr>
          <p:cNvPr id="1026" name="Picture 2" descr="Alexa and the conversational interface - Mike Vladimer - Medium">
            <a:extLst>
              <a:ext uri="{FF2B5EF4-FFF2-40B4-BE49-F238E27FC236}">
                <a16:creationId xmlns:a16="http://schemas.microsoft.com/office/drawing/2014/main" id="{69AAC84C-98DD-436F-B802-9B00F39D9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615" y="500678"/>
            <a:ext cx="6667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4476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0755A259FC4C4FA222CB36B02F1E5B" ma:contentTypeVersion="2" ma:contentTypeDescription="Create a new document." ma:contentTypeScope="" ma:versionID="6f2b9ff63bf8c5b079075b22a2e145a1">
  <xsd:schema xmlns:xsd="http://www.w3.org/2001/XMLSchema" xmlns:xs="http://www.w3.org/2001/XMLSchema" xmlns:p="http://schemas.microsoft.com/office/2006/metadata/properties" xmlns:ns2="4d1ad1e9-980f-44eb-9f61-229512795079" targetNamespace="http://schemas.microsoft.com/office/2006/metadata/properties" ma:root="true" ma:fieldsID="e395faf7804df124fa2ebaeb93b61beb" ns2:_="">
    <xsd:import namespace="4d1ad1e9-980f-44eb-9f61-2295127950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1ad1e9-980f-44eb-9f61-2295127950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EAAE23A-7AE4-4925-B599-F1B958241F0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1F27F9D-1489-4842-8EEF-DC1BCA0B3BC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78885CB-F52B-4FD4-9EE3-882B3E510F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1ad1e9-980f-44eb-9f61-2295127950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10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Ideas</vt:lpstr>
      <vt:lpstr>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Yeh Ting-Ting</dc:creator>
  <cp:lastModifiedBy>Yeh Ting-Ting</cp:lastModifiedBy>
  <cp:revision>9</cp:revision>
  <dcterms:created xsi:type="dcterms:W3CDTF">2020-06-04T15:54:39Z</dcterms:created>
  <dcterms:modified xsi:type="dcterms:W3CDTF">2020-06-05T09:52:51Z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0x010100CC0755A259FC4C4FA222CB36B02F1E5B</vt:lpwstr>
  </property>
</Properties>
</file>

<file path=docProps/thumbnail.jpeg>
</file>